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33" r:id="rId1"/>
  </p:sldMasterIdLst>
  <p:sldIdLst>
    <p:sldId id="256" r:id="rId2"/>
    <p:sldId id="257" r:id="rId3"/>
    <p:sldId id="259" r:id="rId4"/>
    <p:sldId id="262" r:id="rId5"/>
    <p:sldId id="261" r:id="rId6"/>
    <p:sldId id="260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613"/>
    <p:restoredTop sz="94218"/>
  </p:normalViewPr>
  <p:slideViewPr>
    <p:cSldViewPr snapToGrid="0" snapToObjects="1">
      <p:cViewPr varScale="1">
        <p:scale>
          <a:sx n="126" d="100"/>
          <a:sy n="126" d="100"/>
        </p:scale>
        <p:origin x="216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1/18/20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892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97137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80464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099765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25467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66182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821076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8736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68695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28797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31559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61739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1/18/20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19155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67548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1/18/20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85880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73851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6382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1/18/20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24332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4" r:id="rId1"/>
    <p:sldLayoutId id="2147483835" r:id="rId2"/>
    <p:sldLayoutId id="2147483836" r:id="rId3"/>
    <p:sldLayoutId id="2147483837" r:id="rId4"/>
    <p:sldLayoutId id="2147483838" r:id="rId5"/>
    <p:sldLayoutId id="2147483839" r:id="rId6"/>
    <p:sldLayoutId id="2147483840" r:id="rId7"/>
    <p:sldLayoutId id="2147483841" r:id="rId8"/>
    <p:sldLayoutId id="2147483842" r:id="rId9"/>
    <p:sldLayoutId id="2147483843" r:id="rId10"/>
    <p:sldLayoutId id="2147483844" r:id="rId11"/>
    <p:sldLayoutId id="2147483845" r:id="rId12"/>
    <p:sldLayoutId id="2147483846" r:id="rId13"/>
    <p:sldLayoutId id="2147483847" r:id="rId14"/>
    <p:sldLayoutId id="2147483848" r:id="rId15"/>
    <p:sldLayoutId id="2147483849" r:id="rId16"/>
    <p:sldLayoutId id="2147483850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8A831-790D-B944-AA4F-294854DEEDE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Final Project: Machine Learning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969C1ED4-7C3D-904B-A377-34E438C059E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Monuments of the world image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4565543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B5D5C3-67D8-1F4C-8193-A01AD84F7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Image Scraping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CC185E-FAD3-DA4F-812D-51BACC3285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1410" y="1727200"/>
            <a:ext cx="4878389" cy="4064000"/>
          </a:xfrm>
        </p:spPr>
        <p:txBody>
          <a:bodyPr/>
          <a:lstStyle/>
          <a:p>
            <a:r>
              <a:rPr lang="en-US" dirty="0"/>
              <a:t>Used python library to scrape Google Images for 10 pre-selected monuments </a:t>
            </a:r>
          </a:p>
          <a:p>
            <a:r>
              <a:rPr lang="en-US" dirty="0"/>
              <a:t>Scraped 50 for each monument to train our model; 10 to test </a:t>
            </a:r>
          </a:p>
          <a:p>
            <a:r>
              <a:rPr lang="en-US" dirty="0"/>
              <a:t>Cleaned data by renaming files and removing corrupted 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D1881C-51A3-9D47-87C0-6035CDF7DE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3161" y="4579706"/>
            <a:ext cx="2768599" cy="108065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B5524AF-53FC-564C-91A1-0AFE238CAF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6520" y="612010"/>
            <a:ext cx="4377146" cy="3604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1280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CDE56-79CC-E349-958C-D75C909DCF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include_top</a:t>
            </a:r>
            <a:r>
              <a:rPr lang="en-US" dirty="0"/>
              <a:t>=False</a:t>
            </a:r>
            <a:br>
              <a:rPr lang="en-US" dirty="0"/>
            </a:br>
            <a:r>
              <a:rPr lang="en-US" sz="1800" dirty="0"/>
              <a:t>Training the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56A7D9-B2BD-A044-A820-27A508DF03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3694113"/>
          </a:xfrm>
        </p:spPr>
        <p:txBody>
          <a:bodyPr>
            <a:normAutofit/>
          </a:bodyPr>
          <a:lstStyle/>
          <a:p>
            <a:r>
              <a:rPr lang="en-US" dirty="0"/>
              <a:t>Built stitch model using </a:t>
            </a:r>
            <a:r>
              <a:rPr lang="en-US" dirty="0" err="1"/>
              <a:t>Colab</a:t>
            </a:r>
            <a:r>
              <a:rPr lang="en-US" dirty="0"/>
              <a:t>,  </a:t>
            </a:r>
            <a:r>
              <a:rPr lang="en-US" dirty="0" err="1"/>
              <a:t>Keras</a:t>
            </a:r>
            <a:r>
              <a:rPr lang="en-US" dirty="0"/>
              <a:t>, VGG model,  and Sci-Kit learn, </a:t>
            </a:r>
            <a:r>
              <a:rPr lang="en-US" dirty="0" err="1"/>
              <a:t>Tensorflow</a:t>
            </a:r>
            <a:r>
              <a:rPr lang="en-US" dirty="0"/>
              <a:t> (and a lot of time)</a:t>
            </a:r>
          </a:p>
          <a:p>
            <a:r>
              <a:rPr lang="en-US" dirty="0"/>
              <a:t>Stitch removes prediction layers and allows us to train our own weights </a:t>
            </a:r>
          </a:p>
          <a:p>
            <a:r>
              <a:rPr lang="en-US" dirty="0"/>
              <a:t>Transfer Model uses unreliable classification layers (used for classifying common objects) that impacted model’s accuracy </a:t>
            </a:r>
          </a:p>
          <a:p>
            <a:r>
              <a:rPr lang="en-US" dirty="0"/>
              <a:t>Train with fewer pretrained parameters to help improve accuracy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81926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7E7AA1-BA5D-C246-9238-ACF07CA5E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model Vs stitch Model</a:t>
            </a:r>
            <a:br>
              <a:rPr lang="en-US" dirty="0"/>
            </a:br>
            <a:br>
              <a:rPr lang="en-US" dirty="0"/>
            </a:br>
            <a:r>
              <a:rPr lang="en-US" sz="1800" dirty="0"/>
              <a:t>Received 93+% accuracy!!!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FD1B9F-9DBF-6D4E-B381-934EE2198A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Chichen</a:t>
            </a:r>
            <a:r>
              <a:rPr lang="en-US" dirty="0"/>
              <a:t> Itza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04F43E7-CEFE-AD4B-8963-6AB324F1C58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164784" y="3073400"/>
            <a:ext cx="4831644" cy="2717800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C3EAE8C-1F82-C441-A0F1-CBF0D5C859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Pyramids of Giza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83039370-2468-6A4F-AA18-DA6E6D7CE4C9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566348" y="3073400"/>
            <a:ext cx="4481062" cy="27178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C6F834F-44EA-2745-AD2C-9210087353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9719" y="5971516"/>
            <a:ext cx="10951710" cy="683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0515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864EC8-7B07-FF4B-A004-8151434B9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9330" y="266013"/>
            <a:ext cx="9912355" cy="819355"/>
          </a:xfrm>
        </p:spPr>
        <p:txBody>
          <a:bodyPr/>
          <a:lstStyle/>
          <a:p>
            <a:r>
              <a:rPr lang="en-US" dirty="0"/>
              <a:t>Image classification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F43BB4-B2B7-764A-A9BE-44297EB8508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DC5FB68-4BE0-864D-84D0-7094D5E70F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8" t="-292" r="8" b="35753"/>
          <a:stretch/>
        </p:blipFill>
        <p:spPr>
          <a:xfrm>
            <a:off x="1138235" y="1297857"/>
            <a:ext cx="9910859" cy="3389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57855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D961C-FE5E-764E-AA30-55DFC8259B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improvements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BD6DD3-3A98-444E-865E-380746AE94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924367"/>
            <a:ext cx="9905999" cy="3541714"/>
          </a:xfrm>
        </p:spPr>
        <p:txBody>
          <a:bodyPr/>
          <a:lstStyle/>
          <a:p>
            <a:r>
              <a:rPr lang="en-US" dirty="0"/>
              <a:t>Adding more images would likely increase the accuracy (more training)</a:t>
            </a:r>
          </a:p>
          <a:p>
            <a:r>
              <a:rPr lang="en-US" dirty="0"/>
              <a:t>Run more epochs to increase training cycles - could affect model accuracy?</a:t>
            </a:r>
          </a:p>
          <a:p>
            <a:r>
              <a:rPr lang="en-US" dirty="0"/>
              <a:t>Improving the user interface i.e. monument related content, images, maps (Google API) and other travel related data</a:t>
            </a:r>
          </a:p>
        </p:txBody>
      </p:sp>
    </p:spTree>
    <p:extLst>
      <p:ext uri="{BB962C8B-B14F-4D97-AF65-F5344CB8AC3E}">
        <p14:creationId xmlns:p14="http://schemas.microsoft.com/office/powerpoint/2010/main" val="249623303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{B9D5A00A-A6C3-F448-8855-6DAA331141A7}tf10001122</Template>
  <TotalTime>3873</TotalTime>
  <Words>188</Words>
  <Application>Microsoft Macintosh PowerPoint</Application>
  <PresentationFormat>Widescreen</PresentationFormat>
  <Paragraphs>19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Tw Cen MT</vt:lpstr>
      <vt:lpstr>Circuit</vt:lpstr>
      <vt:lpstr>Final Project: Machine Learning</vt:lpstr>
      <vt:lpstr>Web Image Scraping  </vt:lpstr>
      <vt:lpstr>include_top=False Training the model</vt:lpstr>
      <vt:lpstr>Feature model Vs stitch Model  Received 93+% accuracy!!!</vt:lpstr>
      <vt:lpstr>Image classification Analysis</vt:lpstr>
      <vt:lpstr>Potential improvements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Project: Machine Learning</dc:title>
  <dc:creator>Microsoft Office User</dc:creator>
  <cp:lastModifiedBy>Microsoft Office User</cp:lastModifiedBy>
  <cp:revision>34</cp:revision>
  <dcterms:created xsi:type="dcterms:W3CDTF">2020-01-16T00:48:23Z</dcterms:created>
  <dcterms:modified xsi:type="dcterms:W3CDTF">2020-01-18T17:26:46Z</dcterms:modified>
</cp:coreProperties>
</file>

<file path=docProps/thumbnail.jpeg>
</file>